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Data Hiding in Image Using Steganography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a capstone project on secure data hiding. It uses steganography to embed secret information within images. This method provides a covert communication channel.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0518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Harsh shinde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267551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181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encryption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498" y="4469249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Expanded Media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582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on audio and video files.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593" y="5832872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358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Steganography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358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data embedding.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Presentation Outline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5175171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Defining the challenges addressed.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95116" y="5175171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Technology Used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Libraries and platforms employed.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6510457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Wow Factor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project features highlighted.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90949" y="6510457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 Users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the target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addresses the need for secure and discreet data transmission. Existing methods are vulnerable to detection. Steganography offers a solution by concealing data within images.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provides a secure communication channel. Sensitive information remains hidden from unauthorized parties. The goal is to enhance data security and privacy.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Technology Used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programming language.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PIL/Pillow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processing library.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Cryptography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Wow Factors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Capacity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Embedding significant data within images.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Resistance to common image manipulations.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for enhanced protection.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interface for easy use.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 Users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Journalists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communication in sensitive regions.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711660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95907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Activists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449497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Protecting information and identities.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1660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95907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Military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449497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Covert data transfer.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711660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959078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Privacy-focused individuals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803827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Concealing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successful data embedding and extraction. Achieved high capacity without noticeable image degradation.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27921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Addressed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data hiding in images.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432589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923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 Implemented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Steganography with encryption.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3107" y="585966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Outcomes Achieved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embedding and extraction.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 Repository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repository is available on GitHub. It includes source code, documentation, and a README file. This allows for transparency and collaboration.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github.com/user/steganography-project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2025-02-26T10:54:58Z</dcterms:created>
  <dcterms:modified xsi:type="dcterms:W3CDTF">2025-02-26T10:54:58Z</dcterms:modified>
</cp:coreProperties>
</file>